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31" d="100"/>
          <a:sy n="31" d="100"/>
        </p:scale>
        <p:origin x="18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11A9-31B0-983E-5953-16F0B3E3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3D3A9-FD45-EACC-46FB-CCAE78E152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0877-DFC6-CE1C-C820-3256577EC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59268-313F-E309-1370-D560C97A1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C3BDC-2CF6-8197-978D-62FEA4C6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90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4BB92-A5F8-3040-BA60-6CD64F0A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E0271D-D894-A31F-CD92-57EF6B37B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E82F2-D20C-87CA-C185-AD0DEACE9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35685-1324-6738-57CE-ADA80AB26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73BFE-2804-E4E5-D5A2-C0EE8FA8C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3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08D010-73E2-7795-37D8-6024DB4615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A11D2A-D1E5-423F-A526-B9CE1655F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21008-5D72-9B9D-CB4F-680A48516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75597-ED92-5E84-8688-27EB6CC49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D2B40-8EB9-44F9-FB2C-8BC5831B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8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880E5-1F47-6D6C-A72F-CB3F8CAD9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84B51-4C49-9F3B-B393-CB4B762EC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32625-2320-E4FE-FD12-D5FDA9CDD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2BC1C-108B-169F-EAFA-950123834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E46B9-9668-E032-C377-577028B4D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70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38053-933B-10EC-1897-7D75AFFDA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5AD4A-6872-341B-6118-CE5795E85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805A2-57DA-1C45-E010-24E1A5187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C56EA-7B2F-1340-1E1C-8ED58E9B7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82DDA-BE50-5563-6CD9-78BA049B2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00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C9A81-265C-9126-5132-7407BE307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D3986-DE89-98FF-0099-3C32E511BE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46E29B-7D9C-7FEF-E82D-449A9599F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A857A-5299-E70E-11FF-3D60CFE3C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6654E-E1EF-B3EC-AF7C-F9CE056D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D3B51-3557-A1CA-6582-9D8FA38CE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680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3C2EE-236E-95E3-18B3-8839834A7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C4AA5-33E8-05A7-BF15-32350BF2A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C81405-C02D-B23F-F8EB-552EC8FF4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6A3D00-D68D-D04D-0636-F2BB76E776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21B0D5-E437-86BB-67EC-BEAC672EFF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AED8E5-16AE-5B54-5D52-FEB64527C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FD876C-BAF8-6D2C-56B8-2DC63F52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F390AC-448E-8A0B-1FFC-B29B02B30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19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ED79E-0E0E-1DA9-105E-082BEBAB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0621A-125A-8716-1120-1910E499D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1C3552-9C21-016E-E660-5429EA04C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F584A4-C829-0DDF-C9E4-FBE0FFDBB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35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4295AC-BAD5-1DC9-D904-0217B067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7EAE9-CCB0-F2EF-41DC-D2D5F95FB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E6477F-48ED-E19A-4313-90AE456F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9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068E-94D3-A8F5-354B-0289A2ED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BA23A-AB80-5A36-44BC-D45BA0665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3EED4-0D11-D2FB-3401-307DA88ED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B69B1-145C-52B6-C1B9-48E300D43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C3FA58-CC0A-E6B0-DA62-7490C75F6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34228E-3969-D067-E41A-20932D2F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8DEB5-6068-C39B-0241-C9DDC455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E8020D-43F1-8968-14BA-8237709A05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1821-A4E1-312E-05E6-C9E2FBDD8F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59E825-F7E8-49C1-0507-1339DEAB1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21E283-8373-509C-68AE-BA6599C4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1CE68B-53F0-9902-8902-0E274B36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74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D14695-C360-F4E4-B635-DDC6E66F8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494C23-D191-A21E-E820-299F45C20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BE47A-4771-E70E-E6D4-48715F3766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39A4F4-2733-4874-B8F1-4EE3B37C4120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09E8D-9067-8ED8-42CA-E5B4312BA1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5FC15-CBB6-225B-7074-B3AE8D8203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78EF1-0C56-4889-819C-80F4ED49E0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2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F0A625-C434-0BFE-7947-692C89321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365760"/>
            <a:ext cx="5924550" cy="5924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A7A598-5208-2B32-06AD-BDBC0164E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30" y="-251460"/>
            <a:ext cx="6541770" cy="654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58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409B76-B674-DEF2-0483-DE61EAFDB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" y="293370"/>
            <a:ext cx="5947410" cy="59474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DF1392-6D65-8F8F-865A-E49091D09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49" y="146685"/>
            <a:ext cx="6094095" cy="609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98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4E76BF6-DFFA-F647-C79A-8A684895B1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826" y="777240"/>
            <a:ext cx="5399723" cy="5399723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435234B-DBD0-3444-EA3D-5D05F53ED4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6" y="777240"/>
            <a:ext cx="5399723" cy="539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33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393949D-56BB-3C6E-39E9-DE5581017C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86" y="868680"/>
            <a:ext cx="5308283" cy="5308283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E5CD5D0-02D5-3C75-F1D8-8D6CE5031A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220" y="697389"/>
            <a:ext cx="5479574" cy="547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15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E4DB89-BF62-746C-6BC3-8B203E5F6D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52" y="815546"/>
            <a:ext cx="5361417" cy="5361417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26C959B4-4463-26F4-390E-0288EA369B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62" y="815546"/>
            <a:ext cx="5361417" cy="536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88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Rick Sieller</dc:creator>
  <cp:lastModifiedBy>Rick Sieller</cp:lastModifiedBy>
  <cp:revision>1</cp:revision>
  <dcterms:created xsi:type="dcterms:W3CDTF">2026-02-08T17:00:49Z</dcterms:created>
  <dcterms:modified xsi:type="dcterms:W3CDTF">2026-02-08T17:07:34Z</dcterms:modified>
</cp:coreProperties>
</file>